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D2BEAD-90B4-4ADD-8E9F-F6FCC0226C26}" v="618" dt="2023-08-16T22:29:09.132"/>
    <p1510:client id="{FCC7FBDB-0088-4F30-B951-83E14DBB41A1}" v="758" dt="2023-08-17T00:57:14.4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40" d="100"/>
          <a:sy n="40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3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6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6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0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3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1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5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7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0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8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rin@papillioncenter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98906"/>
            <a:ext cx="9144000" cy="1981658"/>
          </a:xfrm>
        </p:spPr>
        <p:txBody>
          <a:bodyPr/>
          <a:lstStyle/>
          <a:p>
            <a:r>
              <a:rPr lang="en-US" dirty="0">
                <a:cs typeface="Calibri Light"/>
              </a:rPr>
              <a:t>Fundraising </a:t>
            </a:r>
            <a:r>
              <a:rPr lang="en-US" sz="4000" dirty="0">
                <a:cs typeface="Calibri Light"/>
              </a:rPr>
              <a:t>featuring TBRI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1343" y="5106591"/>
            <a:ext cx="9144000" cy="15669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Erin Goodman, LCSW</a:t>
            </a:r>
          </a:p>
          <a:p>
            <a:r>
              <a:rPr lang="en-US" dirty="0">
                <a:cs typeface="Calibri"/>
              </a:rPr>
              <a:t>TBRI Practitioner</a:t>
            </a:r>
          </a:p>
          <a:p>
            <a:r>
              <a:rPr lang="en-US" dirty="0">
                <a:cs typeface="Calibri"/>
              </a:rPr>
              <a:t>The Papillion Center for FASD</a:t>
            </a:r>
          </a:p>
          <a:p>
            <a:r>
              <a:rPr lang="en-US" dirty="0">
                <a:cs typeface="Calibri"/>
              </a:rPr>
              <a:t>Paducah, Kentucky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CD0C-570C-F52C-67B5-868F822D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6067"/>
            <a:ext cx="9612086" cy="1750106"/>
          </a:xfrm>
        </p:spPr>
        <p:txBody>
          <a:bodyPr/>
          <a:lstStyle/>
          <a:p>
            <a:pPr algn="ctr"/>
            <a:r>
              <a:rPr lang="en-US" sz="6000" i="1" dirty="0" err="1">
                <a:cs typeface="Calibri Light"/>
              </a:rPr>
              <a:t>Friend</a:t>
            </a:r>
            <a:r>
              <a:rPr lang="en-US" sz="6000" dirty="0" err="1">
                <a:cs typeface="Calibri Light"/>
              </a:rPr>
              <a:t>raising</a:t>
            </a:r>
            <a:r>
              <a:rPr lang="en-US" sz="6000" dirty="0">
                <a:cs typeface="Calibri Light"/>
              </a:rPr>
              <a:t> </a:t>
            </a:r>
            <a:r>
              <a:rPr lang="en-US" sz="4000" dirty="0">
                <a:cs typeface="Calibri Light"/>
              </a:rPr>
              <a:t>featuring TBRI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3685C-D042-57A3-8C2A-D4CC7799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3395"/>
            <a:ext cx="10091058" cy="20435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cs typeface="Calibri"/>
              </a:rPr>
              <a:t>Raising Friends not Funds</a:t>
            </a:r>
          </a:p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latin typeface="Bradley Hand ITC"/>
                <a:cs typeface="Calibri"/>
              </a:rPr>
              <a:t>Connect, Empower, Correct/Structure</a:t>
            </a:r>
          </a:p>
        </p:txBody>
      </p:sp>
    </p:spTree>
    <p:extLst>
      <p:ext uri="{BB962C8B-B14F-4D97-AF65-F5344CB8AC3E}">
        <p14:creationId xmlns:p14="http://schemas.microsoft.com/office/powerpoint/2010/main" val="400005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F21-8857-304C-F5B7-546F9AAB9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316" y="350329"/>
            <a:ext cx="8673484" cy="1347757"/>
          </a:xfrm>
        </p:spPr>
        <p:txBody>
          <a:bodyPr>
            <a:normAutofit/>
          </a:bodyPr>
          <a:lstStyle/>
          <a:p>
            <a:r>
              <a:rPr lang="en-US" sz="6600" dirty="0">
                <a:cs typeface="Calibri Light"/>
              </a:rPr>
              <a:t>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948F7-789B-5E28-13AA-02177724F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 dirty="0">
                <a:cs typeface="Calibri"/>
              </a:rPr>
              <a:t>Be yourself: You are in this position for a reason!</a:t>
            </a:r>
          </a:p>
          <a:p>
            <a:r>
              <a:rPr lang="en-US" sz="3600" dirty="0">
                <a:cs typeface="Calibri"/>
              </a:rPr>
              <a:t>Build a team: Complementary strengths</a:t>
            </a:r>
          </a:p>
          <a:p>
            <a:r>
              <a:rPr lang="en-US" sz="3600" dirty="0">
                <a:cs typeface="Calibri"/>
              </a:rPr>
              <a:t>Build relationships: Individuals, Organizations, Churches, Grantmakers</a:t>
            </a:r>
          </a:p>
          <a:p>
            <a:r>
              <a:rPr lang="en-US" sz="3600" dirty="0">
                <a:cs typeface="Calibri"/>
              </a:rPr>
              <a:t>Put yourself out there: Be brave! You are one of the helpers!</a:t>
            </a:r>
          </a:p>
          <a:p>
            <a:r>
              <a:rPr lang="en-US" sz="3600" dirty="0">
                <a:cs typeface="Calibri"/>
              </a:rPr>
              <a:t>Thank your donors: Let them know how much you appreciate them (newsletter)</a:t>
            </a:r>
          </a:p>
        </p:txBody>
      </p:sp>
      <p:pic>
        <p:nvPicPr>
          <p:cNvPr id="5" name="Picture 4" descr="A green butterfly with black background&#10;&#10;Description automatically generated">
            <a:extLst>
              <a:ext uri="{FF2B5EF4-FFF2-40B4-BE49-F238E27FC236}">
                <a16:creationId xmlns:a16="http://schemas.microsoft.com/office/drawing/2014/main" id="{830AF184-C9E7-8BED-E973-579C4B092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7" t="31313" r="43943" b="-2525"/>
          <a:stretch/>
        </p:blipFill>
        <p:spPr>
          <a:xfrm>
            <a:off x="838021" y="342319"/>
            <a:ext cx="1839236" cy="1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8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BA7D-5757-27B8-77D6-CA707185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704" y="365125"/>
            <a:ext cx="8629096" cy="1340359"/>
          </a:xfrm>
        </p:spPr>
        <p:txBody>
          <a:bodyPr>
            <a:normAutofit/>
          </a:bodyPr>
          <a:lstStyle/>
          <a:p>
            <a:r>
              <a:rPr lang="en-US" sz="6600" dirty="0">
                <a:cs typeface="Calibri Light"/>
              </a:rPr>
              <a:t>Empower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E12AE-3921-EDB8-36CF-2891E6A33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cs typeface="Calibri"/>
              </a:rPr>
              <a:t>Use what you have: Find who you are and what you are already doing well and the same for your team!</a:t>
            </a:r>
          </a:p>
          <a:p>
            <a:r>
              <a:rPr lang="en-US" sz="3600" dirty="0">
                <a:cs typeface="Calibri"/>
              </a:rPr>
              <a:t>Identify what you still need: Personally, Relationally, Financially</a:t>
            </a:r>
          </a:p>
          <a:p>
            <a:r>
              <a:rPr lang="en-US" sz="3600" dirty="0">
                <a:cs typeface="Calibri"/>
              </a:rPr>
              <a:t>Start small and work your way out: Yeses are perpetual, reach the low hanging fruit first!</a:t>
            </a:r>
            <a:endParaRPr lang="en-US"/>
          </a:p>
          <a:p>
            <a:r>
              <a:rPr lang="en-US" sz="3600" dirty="0">
                <a:cs typeface="Calibri"/>
              </a:rPr>
              <a:t>Keep pressing in: Don’t give up! 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A green butterfly with black background&#10;&#10;Description automatically generated">
            <a:extLst>
              <a:ext uri="{FF2B5EF4-FFF2-40B4-BE49-F238E27FC236}">
                <a16:creationId xmlns:a16="http://schemas.microsoft.com/office/drawing/2014/main" id="{715CAD0E-15F8-3411-4169-BDFED76B7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7" t="31313" r="43943" b="-2525"/>
          <a:stretch/>
        </p:blipFill>
        <p:spPr>
          <a:xfrm>
            <a:off x="889808" y="364515"/>
            <a:ext cx="1839236" cy="1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3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60817-EB84-117A-7A60-48772126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918" y="365125"/>
            <a:ext cx="8680882" cy="1332961"/>
          </a:xfrm>
        </p:spPr>
        <p:txBody>
          <a:bodyPr>
            <a:normAutofit/>
          </a:bodyPr>
          <a:lstStyle/>
          <a:p>
            <a:r>
              <a:rPr lang="en-US" sz="6600" dirty="0">
                <a:cs typeface="Calibri Light"/>
              </a:rPr>
              <a:t>Correct/Structure</a:t>
            </a:r>
            <a:endParaRPr lang="en-US" sz="66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3E4D6-A8DC-4AAF-E7BF-830A3BB6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 dirty="0">
                <a:cs typeface="Calibri"/>
              </a:rPr>
              <a:t>Keep a Calendar: Openings and Deadlines, Successes, Financial Icebergs</a:t>
            </a:r>
          </a:p>
          <a:p>
            <a:r>
              <a:rPr lang="en-US" sz="3600" dirty="0">
                <a:cs typeface="Calibri"/>
              </a:rPr>
              <a:t>Don't take it personally: Everyone has a reason and it’s probably not you!</a:t>
            </a:r>
          </a:p>
          <a:p>
            <a:r>
              <a:rPr lang="en-US" sz="3600" dirty="0">
                <a:cs typeface="Calibri"/>
              </a:rPr>
              <a:t>Don't be afraid to ask: Without an ask, the answer is always "no."</a:t>
            </a:r>
          </a:p>
          <a:p>
            <a:r>
              <a:rPr lang="en-US" sz="3600" dirty="0">
                <a:cs typeface="Calibri"/>
              </a:rPr>
              <a:t>Ask sparingly: Make it really count</a:t>
            </a:r>
          </a:p>
          <a:p>
            <a:r>
              <a:rPr lang="en-US" sz="3600" dirty="0">
                <a:cs typeface="Calibri"/>
              </a:rPr>
              <a:t>Believe in your product: Others will too!</a:t>
            </a:r>
          </a:p>
          <a:p>
            <a:endParaRPr lang="en-US" sz="36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A green butterfly with black background&#10;&#10;Description automatically generated">
            <a:extLst>
              <a:ext uri="{FF2B5EF4-FFF2-40B4-BE49-F238E27FC236}">
                <a16:creationId xmlns:a16="http://schemas.microsoft.com/office/drawing/2014/main" id="{E2EC9BFD-F7DA-43B1-CA20-6B68870C4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7" t="31313" r="43943" b="-2525"/>
          <a:stretch/>
        </p:blipFill>
        <p:spPr>
          <a:xfrm>
            <a:off x="838021" y="290533"/>
            <a:ext cx="1839236" cy="1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6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8FCAE-1EBA-6BE6-0E2B-18B4F33B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733" y="350329"/>
            <a:ext cx="8740067" cy="1347757"/>
          </a:xfrm>
        </p:spPr>
        <p:txBody>
          <a:bodyPr>
            <a:normAutofit/>
          </a:bodyPr>
          <a:lstStyle/>
          <a:p>
            <a:r>
              <a:rPr lang="en-US" sz="6600" dirty="0">
                <a:cs typeface="Calibri Light"/>
              </a:rPr>
              <a:t>Getting Specific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7B110-28E5-2EFC-9E84-9C29E77BF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cs typeface="Calibri"/>
              </a:rPr>
              <a:t>Community foundations</a:t>
            </a:r>
          </a:p>
          <a:p>
            <a:r>
              <a:rPr lang="en-US" dirty="0">
                <a:cs typeface="Calibri"/>
              </a:rPr>
              <a:t>Charity Leagues</a:t>
            </a:r>
          </a:p>
          <a:p>
            <a:r>
              <a:rPr lang="en-US" dirty="0">
                <a:cs typeface="Calibri"/>
              </a:rPr>
              <a:t>Kiwanis Clubs</a:t>
            </a:r>
          </a:p>
          <a:p>
            <a:r>
              <a:rPr lang="en-US" dirty="0">
                <a:cs typeface="Calibri"/>
              </a:rPr>
              <a:t>Lions Clubs</a:t>
            </a:r>
          </a:p>
          <a:p>
            <a:r>
              <a:rPr lang="en-US" dirty="0">
                <a:cs typeface="Calibri"/>
              </a:rPr>
              <a:t>Rotary Clubs</a:t>
            </a:r>
          </a:p>
          <a:p>
            <a:r>
              <a:rPr lang="en-US" dirty="0">
                <a:cs typeface="Calibri"/>
              </a:rPr>
              <a:t>Churches</a:t>
            </a:r>
          </a:p>
          <a:p>
            <a:r>
              <a:rPr lang="en-US" dirty="0">
                <a:cs typeface="Calibri"/>
              </a:rPr>
              <a:t>Businesses/Corporations</a:t>
            </a:r>
          </a:p>
          <a:p>
            <a:r>
              <a:rPr lang="en-US" dirty="0">
                <a:cs typeface="Calibri"/>
              </a:rPr>
              <a:t>Endowments</a:t>
            </a:r>
          </a:p>
          <a:p>
            <a:r>
              <a:rPr lang="en-US" dirty="0">
                <a:cs typeface="Calibri"/>
              </a:rPr>
              <a:t>Charitable payroll contributions</a:t>
            </a:r>
            <a:endParaRPr lang="en-US" dirty="0"/>
          </a:p>
          <a:p>
            <a:r>
              <a:rPr lang="en-US" dirty="0">
                <a:cs typeface="Calibri"/>
              </a:rPr>
              <a:t>Legacy Giving</a:t>
            </a:r>
          </a:p>
          <a:p>
            <a:r>
              <a:rPr lang="en-US" dirty="0">
                <a:cs typeface="Calibri"/>
              </a:rPr>
              <a:t>Walmart</a:t>
            </a:r>
          </a:p>
          <a:p>
            <a:r>
              <a:rPr lang="en-US" dirty="0">
                <a:cs typeface="Calibri"/>
              </a:rPr>
              <a:t>Kroger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A green butterfly with black background&#10;&#10;Description automatically generated">
            <a:extLst>
              <a:ext uri="{FF2B5EF4-FFF2-40B4-BE49-F238E27FC236}">
                <a16:creationId xmlns:a16="http://schemas.microsoft.com/office/drawing/2014/main" id="{741ACC3D-5532-D767-9A94-58660B184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7" t="31313" r="43943" b="-2525"/>
          <a:stretch/>
        </p:blipFill>
        <p:spPr>
          <a:xfrm>
            <a:off x="838021" y="342320"/>
            <a:ext cx="1839236" cy="1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5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826C-63EE-957C-3F3E-A37F4A00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027"/>
            <a:ext cx="10515600" cy="1739855"/>
          </a:xfrm>
        </p:spPr>
        <p:txBody>
          <a:bodyPr/>
          <a:lstStyle/>
          <a:p>
            <a:r>
              <a:rPr lang="en-US" dirty="0">
                <a:cs typeface="Calibri Light"/>
              </a:rPr>
              <a:t>What else can you suggest?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CAADA-C49E-82D7-9951-06BC8D0B8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9003"/>
            <a:ext cx="10515600" cy="3507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Add it to the chat!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Thank you for having me!</a:t>
            </a: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~Erin</a:t>
            </a:r>
          </a:p>
          <a:p>
            <a:pPr marL="0" indent="0">
              <a:buNone/>
            </a:pPr>
            <a:r>
              <a:rPr lang="en-US" dirty="0">
                <a:cs typeface="Calibri"/>
                <a:hlinkClick r:id="rId3"/>
              </a:rPr>
              <a:t>erin@papillioncenter.org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0925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264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Bradley Hand ITC</vt:lpstr>
      <vt:lpstr>Calibri</vt:lpstr>
      <vt:lpstr>Calibri Light</vt:lpstr>
      <vt:lpstr>Office Theme</vt:lpstr>
      <vt:lpstr>Fundraising featuring TBRI</vt:lpstr>
      <vt:lpstr>Friendraising featuring TBRI</vt:lpstr>
      <vt:lpstr>Connect</vt:lpstr>
      <vt:lpstr>Empower</vt:lpstr>
      <vt:lpstr>Correct/Structure</vt:lpstr>
      <vt:lpstr>Getting Specific</vt:lpstr>
      <vt:lpstr>What else can you suggest?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Elsworth</dc:creator>
  <cp:lastModifiedBy>Susan Elsworth</cp:lastModifiedBy>
  <cp:revision>351</cp:revision>
  <cp:lastPrinted>2023-08-17T18:54:33Z</cp:lastPrinted>
  <dcterms:created xsi:type="dcterms:W3CDTF">2013-07-15T20:26:40Z</dcterms:created>
  <dcterms:modified xsi:type="dcterms:W3CDTF">2023-10-16T14:08:46Z</dcterms:modified>
</cp:coreProperties>
</file>