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84"/>
  </p:normalViewPr>
  <p:slideViewPr>
    <p:cSldViewPr snapToGrid="0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6665E-1CF4-CF2D-0AA5-D9F437A29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06D9DD-AF6B-10C6-342A-54D223292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F1022-BFEB-EBAB-4362-1AD6F9624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DC9-F22E-4044-AE98-C54394266F7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3F4A9-BD13-6209-ECF5-81E6377AB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88B3A-D9FF-99E9-5AFD-01018831D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39E4-A4F8-2E4D-9C1A-475AD1F3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0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51153-6C6B-AA14-64C1-C7BDE3D12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CA473A-8C4C-1707-4CBE-EE3D4EE43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F1B37-19AA-3963-87D1-0621A5EB7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DC9-F22E-4044-AE98-C54394266F7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8C1A0-338B-BB42-202D-F5C93D36D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C431A-E338-AF51-BE0E-608FE292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39E4-A4F8-2E4D-9C1A-475AD1F3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2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68C95B-9E3F-5CD7-FD5A-0549E05E5E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9116A4-5C57-7382-4A48-A1392ADEA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8A61F-FE60-B5CA-C6EA-163D149E9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DC9-F22E-4044-AE98-C54394266F7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05651-350A-E066-E097-0CB5D0B2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882B1-577F-E581-0E60-4F1D603EF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39E4-A4F8-2E4D-9C1A-475AD1F3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CECF5-079E-211E-FF43-E5B72B875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71345-DEE5-EF55-E498-4C991739F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F32F9-5071-DE0C-C9DD-C47090B06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DC9-F22E-4044-AE98-C54394266F7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4C5C-6E3A-36A2-825D-B138548FA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52C84-E9EF-8148-2D79-7894C3C24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39E4-A4F8-2E4D-9C1A-475AD1F3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40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E7A5E-3941-0C99-1189-2E8BF4270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F2C43-F5BD-784B-A794-A00B15AD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382D0-510A-ED6C-1E96-212E4914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DC9-F22E-4044-AE98-C54394266F7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A873C-0C8C-6FF4-9279-C05098A19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14201-3A91-A93B-2936-ED6287075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39E4-A4F8-2E4D-9C1A-475AD1F3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1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E2762-398D-F683-1E8D-4BE6704D7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9F95C-1341-F5F9-6008-8C5AA25E4D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9FAB4-15D7-1003-0E74-5F409BFB6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7DE1F-8DEF-4E7B-CDEE-100F1B30B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DC9-F22E-4044-AE98-C54394266F7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F0494-13CC-A567-7FEB-5075EA434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3E9110-F268-8105-4311-6DEBFF06F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39E4-A4F8-2E4D-9C1A-475AD1F3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3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6E709-8510-E099-8480-208096D61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F1CB5-155D-AB6F-F34D-4BCA66E95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FAFA18-D54E-C617-A750-D3B5BCCC1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3CF13-6712-3EB7-F8F8-3889A6C60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5B91E9-A368-BA7B-BE01-AD59A73DD7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4757E1-4F72-E0E4-2630-6B369591E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DC9-F22E-4044-AE98-C54394266F7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CC738A-A40C-18BE-BDC8-69F696633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8FEF4F-D1DE-CF9D-C8A9-7EF603A6B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39E4-A4F8-2E4D-9C1A-475AD1F3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5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3629C-F6B2-FBFA-F4CB-BFE7F229B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CBC132-A939-2320-6902-95041D2E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DC9-F22E-4044-AE98-C54394266F7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5EC02C-D781-D75E-4C7E-4EAB29D9C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1BED2-AFB7-364E-8AAB-2D954A504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39E4-A4F8-2E4D-9C1A-475AD1F3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4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B76282-E229-C803-758D-06971A696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DC9-F22E-4044-AE98-C54394266F7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39BABA-801A-3917-030A-C0D6AC018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31DBB-4110-2E62-15E8-BB4F03BA8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39E4-A4F8-2E4D-9C1A-475AD1F3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7CFC3-6350-AAF6-53B2-8F8279729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009BF-228E-407D-016A-96B99FCC3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F13550-C27D-C3D6-5921-C900A63D1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B7E33-9195-B225-1D62-7302A935A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DC9-F22E-4044-AE98-C54394266F7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DE7A33-9220-29D8-67D9-8756E16C7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37FC6-D3C1-DBC2-0EBD-633EFF9C2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39E4-A4F8-2E4D-9C1A-475AD1F3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4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683D9-F308-B7F8-4109-F8D8F0432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281007-78CF-2761-82E4-056FAE79CB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34564-5C8F-2504-5A02-FDF8E6821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E36B4-F4B3-825E-566F-4AD3BFA8C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DC9-F22E-4044-AE98-C54394266F7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AA0AE-DC3A-E884-0CCA-7A6E85850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02BEA-3A1F-8294-005A-B296A78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39E4-A4F8-2E4D-9C1A-475AD1F3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C4FD44-2832-12F4-C6B5-CFDFA39B8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A56C56-F183-60B4-269D-6E82B5A2A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3571F-DB71-141F-0062-8A44FDF68B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13DC9-F22E-4044-AE98-C54394266F7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5D1AC-5294-827A-A6C3-818D7D7E17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0EBC0-8762-B642-D52A-AE65B0F96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D39E4-A4F8-2E4D-9C1A-475AD1F38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2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D85E2-5C13-71C7-607E-0E6B731C5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48975"/>
            <a:ext cx="9144000" cy="2230245"/>
          </a:xfrm>
        </p:spPr>
        <p:txBody>
          <a:bodyPr>
            <a:normAutofit fontScale="90000"/>
          </a:bodyPr>
          <a:lstStyle/>
          <a:p>
            <a:pPr marL="0" indent="0" fontAlgn="base"/>
            <a:br>
              <a:rPr lang="en-US" sz="3100" b="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</a:br>
            <a:br>
              <a:rPr lang="en-US" sz="3100" b="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</a:br>
            <a:br>
              <a:rPr lang="en-US" sz="3100" b="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</a:br>
            <a:br>
              <a:rPr lang="en-US" sz="3100" b="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</a:br>
            <a:br>
              <a:rPr lang="en-US" sz="3100" b="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</a:br>
            <a:br>
              <a:rPr lang="en-US" sz="3100" b="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</a:br>
            <a:br>
              <a:rPr lang="en-US" sz="3100" b="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</a:br>
            <a:r>
              <a:rPr lang="en-US" sz="3600" i="0" kern="1200" dirty="0"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Visit </a:t>
            </a:r>
            <a:br>
              <a:rPr lang="en-US" sz="3600" b="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</a:br>
            <a:r>
              <a:rPr lang="en-US" sz="3600" b="0" i="0" u="none" strike="noStrike" dirty="0" err="1"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fasdunited.org</a:t>
            </a:r>
            <a:r>
              <a:rPr lang="en-US" sz="3600" b="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/family-navigator</a:t>
            </a:r>
            <a:br>
              <a:rPr lang="en-US" sz="3600" b="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</a:br>
            <a:br>
              <a:rPr lang="en-US" sz="3600" b="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</a:br>
            <a:r>
              <a:rPr lang="en-US" sz="3600" b="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Call </a:t>
            </a:r>
            <a:br>
              <a:rPr lang="en-US" sz="3600" b="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</a:br>
            <a:r>
              <a:rPr lang="en-US" sz="3600" b="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800-666-6327</a:t>
            </a:r>
            <a:br>
              <a:rPr lang="en-US" sz="7200" b="0" i="0" dirty="0">
                <a:solidFill>
                  <a:schemeClr val="accent1">
                    <a:lumMod val="50000"/>
                  </a:schemeClr>
                </a:solidFill>
                <a:effectLst/>
                <a:latin typeface="Segoe UI" panose="020B0502040204020203" pitchFamily="34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7EDC20-736B-8263-EDCA-3DF7729E0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8781"/>
            <a:ext cx="9144000" cy="4979020"/>
          </a:xfrm>
        </p:spPr>
        <p:txBody>
          <a:bodyPr/>
          <a:lstStyle/>
          <a:p>
            <a:endParaRPr lang="en-US" sz="2400" b="0" i="0" u="none" strike="noStrike" dirty="0">
              <a:solidFill>
                <a:schemeClr val="accent1">
                  <a:lumMod val="50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r>
              <a:rPr lang="en-US" sz="2400" b="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The </a:t>
            </a:r>
            <a:r>
              <a:rPr lang="en-US" sz="24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FASD United Family Navigator </a:t>
            </a:r>
            <a:r>
              <a:rPr lang="en-US" sz="2400" b="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program provides individuals living with FASD, their family members, caregivers and supporters with free expert, confidential support and referrals. This includes people who are pregnant or intending to become pregnant.</a:t>
            </a:r>
            <a:br>
              <a:rPr lang="en-US" sz="2400" b="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</a:br>
            <a:br>
              <a:rPr lang="en-US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br>
              <a:rPr lang="en-US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US" sz="24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pic>
        <p:nvPicPr>
          <p:cNvPr id="5" name="Picture 4" descr="A logo with a mouse in the center&#10;&#10;Description automatically generated">
            <a:extLst>
              <a:ext uri="{FF2B5EF4-FFF2-40B4-BE49-F238E27FC236}">
                <a16:creationId xmlns:a16="http://schemas.microsoft.com/office/drawing/2014/main" id="{118C25EA-5DC5-A40E-6128-F327C3A84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18" y="3783372"/>
            <a:ext cx="2815682" cy="281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171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63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Segoe UI</vt:lpstr>
      <vt:lpstr>Office Theme</vt:lpstr>
      <vt:lpstr>       Visit  fasdunited.org/family-navigator  Call  800-666-6327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Visit  fasdunited.org/family-navigator  Call  800-666-6327 </dc:title>
  <dc:creator>Laura Bedard</dc:creator>
  <cp:lastModifiedBy>Laura Bedard</cp:lastModifiedBy>
  <cp:revision>1</cp:revision>
  <dcterms:created xsi:type="dcterms:W3CDTF">2024-01-18T21:13:15Z</dcterms:created>
  <dcterms:modified xsi:type="dcterms:W3CDTF">2024-01-18T21:19:34Z</dcterms:modified>
</cp:coreProperties>
</file>